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280" r:id="rId4"/>
    <p:sldId id="285" r:id="rId5"/>
    <p:sldId id="270" r:id="rId6"/>
    <p:sldId id="272" r:id="rId7"/>
    <p:sldId id="264" r:id="rId8"/>
    <p:sldId id="258" r:id="rId9"/>
    <p:sldId id="265" r:id="rId10"/>
    <p:sldId id="284" r:id="rId11"/>
  </p:sldIdLst>
  <p:sldSz cx="12192000" cy="6858000"/>
  <p:notesSz cx="6858000" cy="9144000"/>
  <p:embeddedFontLst>
    <p:embeddedFont>
      <p:font typeface="Pretendard Black" panose="02000A03000000020004" pitchFamily="2" charset="-127"/>
      <p:bold r:id="rId12"/>
    </p:embeddedFont>
    <p:embeddedFont>
      <p:font typeface="Pretendard Light" panose="02000403000000020004" pitchFamily="2" charset="-127"/>
      <p:regular r:id="rId13"/>
    </p:embeddedFont>
    <p:embeddedFont>
      <p:font typeface="Pretendard Medium" panose="02000603000000020004" pitchFamily="2" charset="-127"/>
      <p:regular r:id="rId14"/>
    </p:embeddedFont>
    <p:embeddedFont>
      <p:font typeface="Pretendard SemiBold" panose="02000703000000020004" pitchFamily="2" charset="-127"/>
      <p:regular r:id="rId14"/>
      <p:bold r:id="rId14"/>
    </p:embeddedFont>
    <p:embeddedFont>
      <p:font typeface="Pretendard Thin" panose="02000203000000020004" pitchFamily="2" charset="-127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E46"/>
    <a:srgbClr val="039FFB"/>
    <a:srgbClr val="0452F9"/>
    <a:srgbClr val="E9B672"/>
    <a:srgbClr val="CAE4F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11/14/2024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363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241116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1489190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윤성호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770E-DB66-FA14-D5C6-43DD6AAA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27638-516E-3C8B-6B1A-377939BECBA5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535F5A-0B96-23C1-3319-BC5BBBD2615A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51B43D-49F0-3162-3FB9-B3DE994376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A4616-6E39-E944-19B8-5A3FD8E5B93C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70E44-85E7-88AB-D581-EFFE2EB00033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D3B91-632E-E696-3CC4-B4C236CD4970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3EC62-5F94-7CD4-9A30-CB04BC39D0C7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1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15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Camera Calibration</a:t>
            </a:r>
          </a:p>
          <a:p>
            <a:pPr>
              <a:lnSpc>
                <a:spcPct val="125000"/>
              </a:lnSpc>
            </a:pPr>
            <a:r>
              <a:rPr kumimoji="1" lang="ko-KR" altLang="en-US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용어 정리 및 </a:t>
            </a:r>
            <a:r>
              <a:rPr kumimoji="1" lang="en-US" altLang="ko-KR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Setup </a:t>
            </a:r>
            <a:r>
              <a:rPr kumimoji="1" lang="en-US" altLang="ko-KR" sz="2800" spc="-6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방법</a:t>
            </a:r>
            <a:endParaRPr kumimoji="1" lang="x-none" altLang="en-US" sz="2800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73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Calibration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용어 정리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880557" y="1809892"/>
            <a:ext cx="8515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Camera Intrinsics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Camera </a:t>
            </a: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Extrinsics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Camera Distortion</a:t>
            </a:r>
          </a:p>
        </p:txBody>
      </p:sp>
    </p:spTree>
    <p:extLst>
      <p:ext uri="{BB962C8B-B14F-4D97-AF65-F5344CB8AC3E}">
        <p14:creationId xmlns:p14="http://schemas.microsoft.com/office/powerpoint/2010/main" val="394781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73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Camera Calibration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용어 정리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: Camera Intrinsics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9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67AC-CB89-9BB4-15E4-3E41BD3F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81370-32D1-80F8-4973-118A526E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95A3-DBC7-1BFA-2D09-AFF05A1204A4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ED69-D2DF-CACF-3F91-846F1C42F02D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DC38-6F16-4ADD-D7C4-14CB64C1C9B1}"/>
              </a:ext>
            </a:extLst>
          </p:cNvPr>
          <p:cNvSpPr txBox="1"/>
          <p:nvPr/>
        </p:nvSpPr>
        <p:spPr>
          <a:xfrm>
            <a:off x="1080867" y="4375140"/>
            <a:ext cx="6024784" cy="15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Camera Calibration</a:t>
            </a:r>
            <a:endParaRPr kumimoji="1" lang="en-US" altLang="ko-KR" sz="2800" b="1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800" b="1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Setup</a:t>
            </a:r>
            <a:endParaRPr kumimoji="1" lang="en-US" altLang="ko-KR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39AF4-1407-FDB8-D134-06DC61F66CA7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B633A-4F2A-85FA-C0FF-0DEE707F05FF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5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843BE-2FE5-40D2-3024-456D74929BBB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505170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6E348-A0FD-7E51-7840-EC9DA9AD166D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4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107</Words>
  <Application>Microsoft Office PowerPoint</Application>
  <PresentationFormat>와이드스크린</PresentationFormat>
  <Paragraphs>56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Pretendard SemiBold</vt:lpstr>
      <vt:lpstr>Calibri Light</vt:lpstr>
      <vt:lpstr>Pretendard Medium</vt:lpstr>
      <vt:lpstr>Pretendard Black</vt:lpstr>
      <vt:lpstr>Pretendard</vt:lpstr>
      <vt:lpstr>Poppins</vt:lpstr>
      <vt:lpstr>Calibri</vt:lpstr>
      <vt:lpstr>Arial</vt:lpstr>
      <vt:lpstr>Pretendard Thin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47</cp:revision>
  <dcterms:created xsi:type="dcterms:W3CDTF">2022-06-26T03:47:52Z</dcterms:created>
  <dcterms:modified xsi:type="dcterms:W3CDTF">2024-11-14T12:05:11Z</dcterms:modified>
</cp:coreProperties>
</file>